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E735CE5-2A9A-C84E-9E0B-42CE374B6F67}" type="datetimeFigureOut">
              <a:rPr lang="en-US" smtClean="0"/>
              <a:t>8/31/13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564C4D-4B5D-094A-8874-1FAD6249A8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6sWxa1vR0z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6sWxa1vR0z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Licking utensil and reusing</a:t>
            </a:r>
          </a:p>
          <a:p>
            <a:r>
              <a:rPr lang="en-US" dirty="0" smtClean="0"/>
              <a:t>Putting fork in the microwave</a:t>
            </a:r>
          </a:p>
          <a:p>
            <a:r>
              <a:rPr lang="en-US" dirty="0" smtClean="0"/>
              <a:t>Pot handle facing outward</a:t>
            </a:r>
          </a:p>
          <a:p>
            <a:r>
              <a:rPr lang="en-US" dirty="0" smtClean="0"/>
              <a:t>Leaving drawer open when not using</a:t>
            </a:r>
          </a:p>
          <a:p>
            <a:r>
              <a:rPr lang="en-US" dirty="0" smtClean="0"/>
              <a:t>Throwing utensils across kitchen</a:t>
            </a:r>
          </a:p>
          <a:p>
            <a:r>
              <a:rPr lang="en-US" dirty="0" smtClean="0"/>
              <a:t>Walking around with a sharp knife not protected</a:t>
            </a:r>
          </a:p>
          <a:p>
            <a:r>
              <a:rPr lang="en-US" dirty="0" smtClean="0"/>
              <a:t>Cutting on counter</a:t>
            </a:r>
          </a:p>
          <a:p>
            <a:r>
              <a:rPr lang="en-US" dirty="0" smtClean="0"/>
              <a:t>Not using oven mitts</a:t>
            </a:r>
          </a:p>
          <a:p>
            <a:r>
              <a:rPr lang="en-US" dirty="0" smtClean="0"/>
              <a:t>Putting hands in pot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Kitchen Safety</a:t>
            </a:r>
            <a:br>
              <a:rPr lang="en-US" dirty="0" smtClean="0"/>
            </a:br>
            <a:r>
              <a:rPr lang="en-US" dirty="0" err="1" smtClean="0"/>
              <a:t>MsCrazyTeacher</a:t>
            </a:r>
            <a:r>
              <a:rPr lang="en-US" dirty="0" smtClean="0"/>
              <a:t> Video (7min)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Throwing food</a:t>
            </a:r>
          </a:p>
          <a:p>
            <a:r>
              <a:rPr lang="en-US" dirty="0" smtClean="0"/>
              <a:t>Not a clear path to sink when carrying hot pot</a:t>
            </a:r>
          </a:p>
          <a:p>
            <a:r>
              <a:rPr lang="en-US" dirty="0" smtClean="0"/>
              <a:t>Washing hot equipment before it has cooled down</a:t>
            </a:r>
          </a:p>
          <a:p>
            <a:r>
              <a:rPr lang="en-US" dirty="0" smtClean="0"/>
              <a:t>Constantly opening the oven door</a:t>
            </a:r>
          </a:p>
          <a:p>
            <a:r>
              <a:rPr lang="en-US" dirty="0" smtClean="0"/>
              <a:t>R</a:t>
            </a:r>
            <a:r>
              <a:rPr lang="en-US" dirty="0" smtClean="0"/>
              <a:t>unning hot water on a burn</a:t>
            </a:r>
          </a:p>
          <a:p>
            <a:r>
              <a:rPr lang="en-US" dirty="0" smtClean="0"/>
              <a:t>Using dirty dishes in food preparation</a:t>
            </a:r>
          </a:p>
          <a:p>
            <a:r>
              <a:rPr lang="en-US" dirty="0" smtClean="0"/>
              <a:t>Not testing food to see if it is cooked and putting back in the oven after it has been cut and sitting out for awhile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Kitchen Safety</a:t>
            </a:r>
            <a:br>
              <a:rPr lang="en-US" dirty="0" smtClean="0"/>
            </a:br>
            <a:r>
              <a:rPr lang="en-US" dirty="0" err="1" smtClean="0"/>
              <a:t>MsCrazyTeacher</a:t>
            </a:r>
            <a:r>
              <a:rPr lang="en-US" dirty="0" smtClean="0"/>
              <a:t> Video (7min)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Dropping utensils on the floor and still using them</a:t>
            </a:r>
          </a:p>
          <a:p>
            <a:r>
              <a:rPr lang="en-US" dirty="0" smtClean="0"/>
              <a:t>Not washing dishes</a:t>
            </a:r>
          </a:p>
          <a:p>
            <a:r>
              <a:rPr lang="en-US" dirty="0" smtClean="0"/>
              <a:t>Using a towel to remove product from the oven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Kitchen Safety</a:t>
            </a:r>
            <a:br>
              <a:rPr lang="en-US" dirty="0" smtClean="0"/>
            </a:br>
            <a:r>
              <a:rPr lang="en-US" dirty="0" err="1" smtClean="0"/>
              <a:t>MsCrazyTeacher</a:t>
            </a:r>
            <a:r>
              <a:rPr lang="en-US" dirty="0" smtClean="0"/>
              <a:t> Video (7min)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your groups create a list of kitchen safety rules that can be applied in the foods room. </a:t>
            </a:r>
          </a:p>
          <a:p>
            <a:endParaRPr lang="en-US" dirty="0" smtClean="0"/>
          </a:p>
          <a:p>
            <a:r>
              <a:rPr lang="en-US" dirty="0" smtClean="0"/>
              <a:t>Each group member should record the safety tips.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the Kitchen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the location of the fire exit and fire extinguisher in the room.</a:t>
            </a:r>
          </a:p>
          <a:p>
            <a:endParaRPr lang="en-US" dirty="0" smtClean="0"/>
          </a:p>
          <a:p>
            <a:r>
              <a:rPr lang="en-US" dirty="0" smtClean="0"/>
              <a:t>If fat catches fire turn off the element and smother the fire with the lid or baking soda.</a:t>
            </a:r>
          </a:p>
          <a:p>
            <a:endParaRPr lang="en-US" dirty="0" smtClean="0"/>
          </a:p>
          <a:p>
            <a:r>
              <a:rPr lang="en-US" dirty="0" smtClean="0"/>
              <a:t>Handle hot utensils with a pot holder or oven mitt. Never use a damp cloth as the heat will go right through. Never use aprons or towels to protect hands from hot pots.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utensil handles turned inward on the stove and counters. Be sure handle is not placed over another hot </a:t>
            </a:r>
            <a:r>
              <a:rPr lang="en-US" dirty="0" smtClean="0"/>
              <a:t>element.</a:t>
            </a:r>
          </a:p>
          <a:p>
            <a:endParaRPr lang="en-US" dirty="0" smtClean="0"/>
          </a:p>
          <a:p>
            <a:r>
              <a:rPr lang="en-US" dirty="0" smtClean="0"/>
              <a:t>Make sure all elements and oven are off when not in use. Do not turn an element on until the pot is on it.</a:t>
            </a:r>
          </a:p>
          <a:p>
            <a:endParaRPr lang="en-US" dirty="0" smtClean="0"/>
          </a:p>
          <a:p>
            <a:r>
              <a:rPr lang="en-US" dirty="0" smtClean="0"/>
              <a:t>Choose the correct size of element for the pot or pan.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avoid a steam burn remove the lid</a:t>
            </a:r>
            <a:r>
              <a:rPr lang="en-US" dirty="0" smtClean="0"/>
              <a:t> by </a:t>
            </a:r>
            <a:r>
              <a:rPr lang="en-US" dirty="0" smtClean="0"/>
              <a:t>lifting the lid away from </a:t>
            </a:r>
            <a:r>
              <a:rPr lang="en-US" dirty="0" smtClean="0"/>
              <a:t>yourself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Put </a:t>
            </a:r>
            <a:r>
              <a:rPr lang="en-US" dirty="0" smtClean="0"/>
              <a:t>knives and sharp objects to one side after using. Do not put knives in the dishwater where they may not be seen.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Plug the cord into the electrical appliance first, then into the wall outlet. Pull on the plug, not the cord, when unplugging appliances.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pick up broken glass use a broom and dustpan for the larger pieces and a damp paper towel to wipe up the tiny splinters.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Immediately </a:t>
            </a:r>
            <a:r>
              <a:rPr lang="en-US" dirty="0" smtClean="0"/>
              <a:t>wipe up spilled liquids or food from the floor to avoid slipping or tracking the food around the floor.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Cupboard doors and drawers should be closed when not in use.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Wear neat clothes when cooking to prevent the possibility of fires or burns; no bulky sweaters or jackets, keep your hair tied back out of your face.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a cutting board for cutting or chopping foods. Use the </a:t>
            </a:r>
            <a:r>
              <a:rPr lang="en-US" dirty="0" smtClean="0"/>
              <a:t>correct </a:t>
            </a:r>
            <a:r>
              <a:rPr lang="en-US" dirty="0" smtClean="0"/>
              <a:t>type of knife for the job.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using the oven open the door</a:t>
            </a:r>
            <a:r>
              <a:rPr lang="en-US" dirty="0" smtClean="0"/>
              <a:t> all </a:t>
            </a:r>
            <a:r>
              <a:rPr lang="en-US" dirty="0" smtClean="0"/>
              <a:t>the way and do not test the product inside the oven.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minor burns under cold running water.</a:t>
            </a:r>
          </a:p>
          <a:p>
            <a:endParaRPr lang="en-US" dirty="0" smtClean="0"/>
          </a:p>
          <a:p>
            <a:r>
              <a:rPr lang="en-US" dirty="0" smtClean="0"/>
              <a:t>Always inform the teacher if there is any kind of injury in the foods room.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Kitchen Safety Video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http://www.youtube.com/watch?v=</a:t>
            </a:r>
            <a:r>
              <a:rPr lang="en-US" sz="1200" dirty="0" smtClean="0">
                <a:hlinkClick r:id="rId2"/>
              </a:rPr>
              <a:t>6sWxa1vR0zU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Sneezing and not washing hands after</a:t>
            </a:r>
          </a:p>
          <a:p>
            <a:r>
              <a:rPr lang="en-US" dirty="0" smtClean="0"/>
              <a:t>Burner turned on before a pot was on it</a:t>
            </a:r>
          </a:p>
          <a:p>
            <a:r>
              <a:rPr lang="en-US" dirty="0" smtClean="0"/>
              <a:t>Not organized; moving back and forth</a:t>
            </a:r>
          </a:p>
          <a:p>
            <a:r>
              <a:rPr lang="en-US" dirty="0" smtClean="0"/>
              <a:t>Wiping face and then handling food</a:t>
            </a:r>
          </a:p>
          <a:p>
            <a:r>
              <a:rPr lang="en-US" dirty="0" smtClean="0"/>
              <a:t>Spilling and not cleaning up after</a:t>
            </a:r>
          </a:p>
          <a:p>
            <a:r>
              <a:rPr lang="en-US" dirty="0" smtClean="0"/>
              <a:t>Touching beaters of the mixer while it is on</a:t>
            </a:r>
          </a:p>
          <a:p>
            <a:r>
              <a:rPr lang="en-US" dirty="0" smtClean="0"/>
              <a:t>Moving back and forth with a hot pot</a:t>
            </a:r>
          </a:p>
          <a:p>
            <a:r>
              <a:rPr lang="en-US" dirty="0" smtClean="0"/>
              <a:t>Pot is too small for burner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Kitchen Safety</a:t>
            </a:r>
            <a:br>
              <a:rPr lang="en-US" dirty="0" smtClean="0"/>
            </a:br>
            <a:r>
              <a:rPr lang="en-US" dirty="0" err="1" smtClean="0"/>
              <a:t>MsCrazyTeacher</a:t>
            </a:r>
            <a:r>
              <a:rPr lang="en-US" dirty="0" smtClean="0"/>
              <a:t> Video (7min)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61</TotalTime>
  <Words>625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Kitchen Safety</vt:lpstr>
      <vt:lpstr>Safety in the Kitchen</vt:lpstr>
      <vt:lpstr>Kitchen Safety</vt:lpstr>
      <vt:lpstr>Kitchen Safety</vt:lpstr>
      <vt:lpstr>Kitchen Safety</vt:lpstr>
      <vt:lpstr>Kitchen Safety</vt:lpstr>
      <vt:lpstr>Kitchen Safety</vt:lpstr>
      <vt:lpstr>Kitchen Safety</vt:lpstr>
      <vt:lpstr>Kitchen Safety MsCrazyTeacher Video (7min)</vt:lpstr>
      <vt:lpstr>Kitchen Safety MsCrazyTeacher Video (7min)</vt:lpstr>
      <vt:lpstr>Kitchen Safety MsCrazyTeacher Video (7min)</vt:lpstr>
      <vt:lpstr>Kitchen Safety MsCrazyTeacher Video (7min)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SD37</dc:creator>
  <cp:lastModifiedBy>SD37</cp:lastModifiedBy>
  <cp:revision>1</cp:revision>
  <dcterms:created xsi:type="dcterms:W3CDTF">2013-09-01T00:42:31Z</dcterms:created>
  <dcterms:modified xsi:type="dcterms:W3CDTF">2013-09-01T01:43:36Z</dcterms:modified>
</cp:coreProperties>
</file>