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2" d="100"/>
          <a:sy n="52" d="100"/>
        </p:scale>
        <p:origin x="-100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Date Placeholder 1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2017-02-19</a:t>
            </a:fld>
            <a:endParaRPr lang="en-US" dirty="0"/>
          </a:p>
        </p:txBody>
      </p:sp>
      <p:sp>
        <p:nvSpPr>
          <p:cNvPr id="16" name="Slide Number Placeholder 15"/>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dirty="0"/>
          </a:p>
        </p:txBody>
      </p:sp>
      <p:sp>
        <p:nvSpPr>
          <p:cNvPr id="17" name="Footer Placeholder 16"/>
          <p:cNvSpPr>
            <a:spLocks noGrp="1"/>
          </p:cNvSpPr>
          <p:nvPr>
            <p:ph type="ftr" sz="quarter" idx="12"/>
          </p:nvPr>
        </p:nvSpPr>
        <p:spPr/>
        <p:txBody>
          <a:bodyPr/>
          <a:lstStyle/>
          <a:p>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2017-02-19</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2017-02-19</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2017-02-19</a:t>
            </a:fld>
            <a:endParaRPr lang="en-US" dirty="0"/>
          </a:p>
        </p:txBody>
      </p:sp>
      <p:sp>
        <p:nvSpPr>
          <p:cNvPr id="15" name="Slide Number Placeholder 14"/>
          <p:cNvSpPr>
            <a:spLocks noGrp="1"/>
          </p:cNvSpPr>
          <p:nvPr>
            <p:ph type="sldNum" sz="quarter" idx="15"/>
          </p:nvPr>
        </p:nvSpPr>
        <p:spPr/>
        <p:txBody>
          <a:bodyPr/>
          <a:lstStyle>
            <a:lvl1pPr algn="ctr">
              <a:defRPr/>
            </a:lvl1pPr>
          </a:lstStyle>
          <a:p>
            <a:fld id="{D2E57653-3E58-4892-A7ED-712530ACC680}" type="slidenum">
              <a:rPr kumimoji="0" lang="en-US" smtClean="0"/>
              <a:pPr eaLnBrk="1" latinLnBrk="0" hangingPunct="1"/>
              <a:t>‹#›</a:t>
            </a:fld>
            <a:endParaRPr kumimoji="0" lang="en-US" dirty="0"/>
          </a:p>
        </p:txBody>
      </p:sp>
      <p:sp>
        <p:nvSpPr>
          <p:cNvPr id="16" name="Footer Placeholder 15"/>
          <p:cNvSpPr>
            <a:spLocks noGrp="1"/>
          </p:cNvSpPr>
          <p:nvPr>
            <p:ph type="ftr" sz="quarter" idx="16"/>
          </p:nvPr>
        </p:nvSpPr>
        <p:spPr/>
        <p:txBody>
          <a:bodyPr/>
          <a:lstStyle/>
          <a:p>
            <a:endParaRPr kumimoji="0" lang="en-US" dirty="0"/>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2017-02-19</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2017-02-19</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sp>
        <p:nvSpPr>
          <p:cNvPr id="8" name="Footer Placeholder 7"/>
          <p:cNvSpPr>
            <a:spLocks noGrp="1"/>
          </p:cNvSpPr>
          <p:nvPr>
            <p:ph type="ftr" sz="quarter" idx="11"/>
          </p:nvPr>
        </p:nvSpPr>
        <p:spPr/>
        <p:txBody>
          <a:bodyPr/>
          <a:lstStyle/>
          <a:p>
            <a:endParaRPr kumimoji="0" lang="en-US" dirty="0"/>
          </a:p>
        </p:txBody>
      </p:sp>
      <p:sp>
        <p:nvSpPr>
          <p:cNvPr id="7" name="Date Placeholder 6"/>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2017-02-19</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2017-02-19</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2017-02-19</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2017-02-19</a:t>
            </a:fld>
            <a:endParaRPr lang="en-US" dirty="0"/>
          </a:p>
        </p:txBody>
      </p:sp>
      <p:sp>
        <p:nvSpPr>
          <p:cNvPr id="9" name="Slide Number Placeholder 8"/>
          <p:cNvSpPr>
            <a:spLocks noGrp="1"/>
          </p:cNvSpPr>
          <p:nvPr>
            <p:ph type="sldNum" sz="quarter" idx="15"/>
          </p:nvPr>
        </p:nvSpPr>
        <p:spPr/>
        <p:txBody>
          <a:bodyPr/>
          <a:lstStyle/>
          <a:p>
            <a:fld id="{D2E57653-3E58-4892-A7ED-712530ACC680}" type="slidenum">
              <a:rPr kumimoji="0" lang="en-US" smtClean="0"/>
              <a:pPr eaLnBrk="1" latinLnBrk="0" hangingPunct="1"/>
              <a:t>‹#›</a:t>
            </a:fld>
            <a:endParaRPr kumimoji="0" lang="en-US" dirty="0"/>
          </a:p>
        </p:txBody>
      </p:sp>
      <p:sp>
        <p:nvSpPr>
          <p:cNvPr id="10" name="Footer Placeholder 9"/>
          <p:cNvSpPr>
            <a:spLocks noGrp="1"/>
          </p:cNvSpPr>
          <p:nvPr>
            <p:ph type="ftr" sz="quarter" idx="16"/>
          </p:nvPr>
        </p:nvSpPr>
        <p:spPr/>
        <p:txBody>
          <a:bodyPr/>
          <a:lstStyle/>
          <a:p>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dirty="0" smtClean="0"/>
              <a:t>Drag picture to placeholder or click icon to add</a:t>
            </a:r>
            <a:endParaRPr kumimoji="0" lang="en-US" dirty="0"/>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2017-02-19</a:t>
            </a:fld>
            <a:endParaRPr lang="en-US" dirty="0"/>
          </a:p>
        </p:txBody>
      </p:sp>
      <p:sp>
        <p:nvSpPr>
          <p:cNvPr id="9" name="Slide Number Placeholder 8"/>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dirty="0"/>
          </a:p>
        </p:txBody>
      </p:sp>
      <p:sp>
        <p:nvSpPr>
          <p:cNvPr id="10" name="Footer Placeholder 9"/>
          <p:cNvSpPr>
            <a:spLocks noGrp="1"/>
          </p:cNvSpPr>
          <p:nvPr>
            <p:ph type="ftr" sz="quarter" idx="12"/>
          </p:nvPr>
        </p:nvSpPr>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eaLnBrk="1" latinLnBrk="0" hangingPunct="1"/>
            <a:fld id="{B41ABA4E-CD72-497B-97AA-7213B3980F60}" type="datetimeFigureOut">
              <a:rPr lang="en-US" smtClean="0"/>
              <a:pPr eaLnBrk="1" latinLnBrk="0" hangingPunct="1"/>
              <a:t>2017-02-19</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kumimoji="0"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2E57653-3E58-4892-A7ED-712530ACC680}" type="slidenum">
              <a:rPr kumimoji="0" lang="en-US" smtClean="0"/>
              <a:pPr eaLnBrk="1" latinLnBrk="0" hangingPunct="1"/>
              <a:t>‹#›</a:t>
            </a:fld>
            <a:endParaRPr kumimoji="0"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sz="4000" dirty="0" smtClean="0"/>
              <a:t>Bannock</a:t>
            </a:r>
            <a:endParaRPr lang="en-US" sz="4000" dirty="0"/>
          </a:p>
        </p:txBody>
      </p:sp>
      <p:sp>
        <p:nvSpPr>
          <p:cNvPr id="3" name="Title 2"/>
          <p:cNvSpPr>
            <a:spLocks noGrp="1"/>
          </p:cNvSpPr>
          <p:nvPr>
            <p:ph type="ctrTitle"/>
          </p:nvPr>
        </p:nvSpPr>
        <p:spPr/>
        <p:txBody>
          <a:bodyPr/>
          <a:lstStyle/>
          <a:p>
            <a:r>
              <a:rPr lang="en-US" dirty="0" smtClean="0"/>
              <a:t>Traditional Indigenous Food</a:t>
            </a:r>
            <a:endParaRPr lang="en-US" dirty="0"/>
          </a:p>
        </p:txBody>
      </p:sp>
    </p:spTree>
    <p:extLst>
      <p:ext uri="{BB962C8B-B14F-4D97-AF65-F5344CB8AC3E}">
        <p14:creationId xmlns:p14="http://schemas.microsoft.com/office/powerpoint/2010/main" val="2220828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CA" dirty="0"/>
              <a:t>Every culture has traditional foods. </a:t>
            </a:r>
            <a:endParaRPr lang="en-CA" dirty="0" smtClean="0"/>
          </a:p>
          <a:p>
            <a:pPr lvl="0"/>
            <a:r>
              <a:rPr lang="en-CA" dirty="0" smtClean="0"/>
              <a:t>What are some common foods that you eat in your household?</a:t>
            </a:r>
          </a:p>
          <a:p>
            <a:pPr lvl="0"/>
            <a:r>
              <a:rPr lang="en-CA" dirty="0" smtClean="0"/>
              <a:t>Are there any </a:t>
            </a:r>
            <a:r>
              <a:rPr lang="en-CA" dirty="0"/>
              <a:t>particular foods prepared on holidays or during other special times of the year? What are they</a:t>
            </a:r>
            <a:r>
              <a:rPr lang="en-CA" dirty="0" smtClean="0"/>
              <a:t>?</a:t>
            </a:r>
          </a:p>
          <a:p>
            <a:pPr lvl="0"/>
            <a:r>
              <a:rPr lang="en-CA" dirty="0" smtClean="0"/>
              <a:t>Can </a:t>
            </a:r>
            <a:r>
              <a:rPr lang="en-CA" dirty="0"/>
              <a:t>you name some that may not be from your own culture that you have tried?</a:t>
            </a:r>
          </a:p>
          <a:p>
            <a:endParaRPr lang="en-US" dirty="0"/>
          </a:p>
        </p:txBody>
      </p:sp>
      <p:sp>
        <p:nvSpPr>
          <p:cNvPr id="3" name="Title 2"/>
          <p:cNvSpPr>
            <a:spLocks noGrp="1"/>
          </p:cNvSpPr>
          <p:nvPr>
            <p:ph type="title"/>
          </p:nvPr>
        </p:nvSpPr>
        <p:spPr/>
        <p:txBody>
          <a:bodyPr/>
          <a:lstStyle/>
          <a:p>
            <a:pPr algn="ctr"/>
            <a:r>
              <a:rPr lang="en-US" dirty="0" smtClean="0"/>
              <a:t>Traditional Foods</a:t>
            </a:r>
            <a:endParaRPr lang="en-US" dirty="0"/>
          </a:p>
        </p:txBody>
      </p:sp>
    </p:spTree>
    <p:extLst>
      <p:ext uri="{BB962C8B-B14F-4D97-AF65-F5344CB8AC3E}">
        <p14:creationId xmlns:p14="http://schemas.microsoft.com/office/powerpoint/2010/main" val="2035673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CA" dirty="0" smtClean="0"/>
              <a:t>What are some factors that </a:t>
            </a:r>
            <a:r>
              <a:rPr lang="en-CA" dirty="0"/>
              <a:t>influence </a:t>
            </a:r>
            <a:r>
              <a:rPr lang="en-CA" dirty="0" smtClean="0"/>
              <a:t>your </a:t>
            </a:r>
            <a:r>
              <a:rPr lang="en-CA" dirty="0"/>
              <a:t>eating </a:t>
            </a:r>
            <a:r>
              <a:rPr lang="en-CA" dirty="0" smtClean="0"/>
              <a:t>habits?</a:t>
            </a:r>
          </a:p>
          <a:p>
            <a:pPr marL="0" lvl="0" indent="0">
              <a:buNone/>
            </a:pPr>
            <a:endParaRPr lang="en-CA" dirty="0" smtClean="0"/>
          </a:p>
          <a:p>
            <a:pPr lvl="0"/>
            <a:r>
              <a:rPr lang="en-CA" dirty="0" smtClean="0"/>
              <a:t>Family</a:t>
            </a:r>
            <a:r>
              <a:rPr lang="en-CA" dirty="0"/>
              <a:t>, friends, and </a:t>
            </a:r>
            <a:r>
              <a:rPr lang="en-CA" dirty="0" smtClean="0"/>
              <a:t>commercials? </a:t>
            </a:r>
          </a:p>
          <a:p>
            <a:pPr marL="0" lvl="0" indent="0">
              <a:buNone/>
            </a:pPr>
            <a:endParaRPr lang="en-CA" dirty="0" smtClean="0"/>
          </a:p>
          <a:p>
            <a:pPr lvl="0"/>
            <a:r>
              <a:rPr lang="en-CA" dirty="0" smtClean="0"/>
              <a:t>How </a:t>
            </a:r>
            <a:r>
              <a:rPr lang="en-CA" dirty="0"/>
              <a:t>do these factors influence the food choices they make? </a:t>
            </a:r>
          </a:p>
          <a:p>
            <a:endParaRPr lang="en-US" dirty="0"/>
          </a:p>
        </p:txBody>
      </p:sp>
      <p:sp>
        <p:nvSpPr>
          <p:cNvPr id="3" name="Title 2"/>
          <p:cNvSpPr>
            <a:spLocks noGrp="1"/>
          </p:cNvSpPr>
          <p:nvPr>
            <p:ph type="title"/>
          </p:nvPr>
        </p:nvSpPr>
        <p:spPr/>
        <p:txBody>
          <a:bodyPr/>
          <a:lstStyle/>
          <a:p>
            <a:pPr algn="ctr"/>
            <a:r>
              <a:rPr lang="en-US" dirty="0" smtClean="0"/>
              <a:t>What influences eating habits?</a:t>
            </a:r>
            <a:endParaRPr lang="en-US" dirty="0"/>
          </a:p>
        </p:txBody>
      </p:sp>
    </p:spTree>
    <p:extLst>
      <p:ext uri="{BB962C8B-B14F-4D97-AF65-F5344CB8AC3E}">
        <p14:creationId xmlns:p14="http://schemas.microsoft.com/office/powerpoint/2010/main" val="3882987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CA" b="1" dirty="0"/>
              <a:t>P</a:t>
            </a:r>
            <a:r>
              <a:rPr lang="en-CA" dirty="0" smtClean="0"/>
              <a:t>rior </a:t>
            </a:r>
            <a:r>
              <a:rPr lang="en-CA" dirty="0"/>
              <a:t>to the mid 1900s, the Inuit of Northern Canada had virtually no contact with outsiders and were a completely self-sufficient people. </a:t>
            </a:r>
            <a:endParaRPr lang="en-CA" dirty="0" smtClean="0"/>
          </a:p>
          <a:p>
            <a:pPr lvl="0"/>
            <a:r>
              <a:rPr lang="en-CA" dirty="0" smtClean="0"/>
              <a:t>The </a:t>
            </a:r>
            <a:r>
              <a:rPr lang="en-CA" dirty="0"/>
              <a:t>only factor influencing the diet of the traditional Inuit was the availability of resources in the wild, because they lived entirely off the land and </a:t>
            </a:r>
            <a:r>
              <a:rPr lang="en-CA" dirty="0" smtClean="0"/>
              <a:t>sea.</a:t>
            </a:r>
          </a:p>
          <a:p>
            <a:pPr lvl="0"/>
            <a:r>
              <a:rPr lang="en-CA" dirty="0" smtClean="0"/>
              <a:t>Everything </a:t>
            </a:r>
            <a:r>
              <a:rPr lang="en-CA" dirty="0"/>
              <a:t>they ate, wore, built with, hunted with and used during everyday activities came from the animal or plant life of the Arctic. </a:t>
            </a:r>
          </a:p>
          <a:p>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3776478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CA" dirty="0" smtClean="0"/>
              <a:t>The </a:t>
            </a:r>
            <a:r>
              <a:rPr lang="en-CA" dirty="0"/>
              <a:t>Inuit were introduced to flour by the whalers and traders who traveled to northern Canada during the 1800s. Flour allowed the Inuit to prepare bannock, which became one of their traditional foods. </a:t>
            </a:r>
          </a:p>
          <a:p>
            <a:pPr marL="0" indent="0">
              <a:buNone/>
            </a:pP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40639955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29</TotalTime>
  <Words>213</Words>
  <Application>Microsoft Macintosh PowerPoint</Application>
  <PresentationFormat>On-screen Show (4:3)</PresentationFormat>
  <Paragraphs>17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Paper</vt:lpstr>
      <vt:lpstr>Traditional Indigenous Food</vt:lpstr>
      <vt:lpstr>Traditional Foods</vt:lpstr>
      <vt:lpstr>What influences eating habits?</vt:lpstr>
      <vt:lpstr>PowerPoint Presentation</vt:lpstr>
      <vt:lpstr>PowerPoint Presentation</vt:lpstr>
    </vt:vector>
  </TitlesOfParts>
  <Company>Delta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Traditional Indigenous Food</dc:title>
  <dc:creator>SD37</dc:creator>
  <cp:lastModifiedBy>SD37</cp:lastModifiedBy>
  <cp:revision>1</cp:revision>
  <dcterms:created xsi:type="dcterms:W3CDTF">2017-02-19T17:34:32Z</dcterms:created>
  <dcterms:modified xsi:type="dcterms:W3CDTF">2017-02-19T18:04:04Z</dcterms:modified>
</cp:coreProperties>
</file>