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128547EA-F5D4-8946-9F33-D80B34D2FD31}" type="datetimeFigureOut">
              <a:rPr lang="en-US" smtClean="0"/>
              <a:t>8/31/13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63261E87-588B-784E-843E-27B31329494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Flour Mixtures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Quickbreads</a:t>
            </a:r>
            <a:endParaRPr lang="en-US" dirty="0"/>
          </a:p>
        </p:txBody>
      </p:sp>
      <p:pic>
        <p:nvPicPr>
          <p:cNvPr id="4" name="Content Placeholder 3" descr="loaf"/>
          <p:cNvPicPr>
            <a:picLocks noGrp="1" noChangeAspect="1"/>
          </p:cNvPicPr>
          <p:nvPr>
            <p:ph idx="1"/>
          </p:nvPr>
        </p:nvPicPr>
        <p:blipFill>
          <a:blip r:embed="rId2"/>
          <a:srcRect l="-10500" r="-10500"/>
          <a:stretch>
            <a:fillRect/>
          </a:stretch>
        </p:blipFill>
        <p:spPr>
          <a:xfrm>
            <a:off x="0" y="2375383"/>
            <a:ext cx="4849935" cy="2667464"/>
          </a:xfrm>
        </p:spPr>
      </p:pic>
      <p:pic>
        <p:nvPicPr>
          <p:cNvPr id="5" name="Picture 4" descr="muffi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935" y="2412536"/>
            <a:ext cx="3945467" cy="26303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to make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Quick to rise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Quick to bake</a:t>
            </a:r>
          </a:p>
          <a:p>
            <a:endParaRPr lang="en-US" dirty="0" smtClean="0"/>
          </a:p>
          <a:p>
            <a:r>
              <a:rPr lang="en-US" dirty="0" smtClean="0"/>
              <a:t>Quick to clean 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Pour Batter</a:t>
            </a:r>
          </a:p>
          <a:p>
            <a:endParaRPr lang="en-US" dirty="0" smtClean="0"/>
          </a:p>
          <a:p>
            <a:r>
              <a:rPr lang="en-US" dirty="0" smtClean="0"/>
              <a:t>Ratio is 1 to 1 wet to dry</a:t>
            </a:r>
          </a:p>
          <a:p>
            <a:r>
              <a:rPr lang="en-US" dirty="0" smtClean="0"/>
              <a:t>Pancakes, crepes, and waffles</a:t>
            </a:r>
            <a:endParaRPr lang="en-US" dirty="0"/>
          </a:p>
        </p:txBody>
      </p:sp>
      <p:pic>
        <p:nvPicPr>
          <p:cNvPr id="4" name="Picture 3" descr="BerryWaffles4060-thumb-596x350-1739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520" y="3840142"/>
            <a:ext cx="5138981" cy="301785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Batter</a:t>
            </a:r>
          </a:p>
          <a:p>
            <a:endParaRPr lang="en-US" dirty="0" smtClean="0"/>
          </a:p>
          <a:p>
            <a:r>
              <a:rPr lang="en-US" dirty="0" smtClean="0"/>
              <a:t>Ratio 1 to 2 wet to dry</a:t>
            </a:r>
          </a:p>
          <a:p>
            <a:r>
              <a:rPr lang="en-US" dirty="0" smtClean="0"/>
              <a:t>Muffins, coffeecakes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uffins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8566" y="3835717"/>
            <a:ext cx="3492500" cy="2336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Dough</a:t>
            </a:r>
          </a:p>
          <a:p>
            <a:endParaRPr lang="en-US" dirty="0" smtClean="0"/>
          </a:p>
          <a:p>
            <a:r>
              <a:rPr lang="en-US" dirty="0" smtClean="0"/>
              <a:t>Ratio 1 to 3 wet to dry</a:t>
            </a:r>
          </a:p>
          <a:p>
            <a:r>
              <a:rPr lang="en-US" dirty="0" smtClean="0"/>
              <a:t>Biscuits, pizza</a:t>
            </a:r>
            <a:endParaRPr lang="en-US" dirty="0"/>
          </a:p>
        </p:txBody>
      </p:sp>
      <p:pic>
        <p:nvPicPr>
          <p:cNvPr id="4" name="Picture 3" descr="pizz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946" y="3924617"/>
            <a:ext cx="360680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Quickbreads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Stiff Dough</a:t>
            </a:r>
          </a:p>
          <a:p>
            <a:endParaRPr lang="en-US" dirty="0" smtClean="0"/>
          </a:p>
          <a:p>
            <a:r>
              <a:rPr lang="en-US" dirty="0" smtClean="0"/>
              <a:t>Ratio 1 to 4 wet to dry</a:t>
            </a:r>
          </a:p>
          <a:p>
            <a:r>
              <a:rPr lang="en-US" dirty="0" smtClean="0"/>
              <a:t>Cookies</a:t>
            </a:r>
            <a:endParaRPr lang="en-US" dirty="0"/>
          </a:p>
        </p:txBody>
      </p:sp>
      <p:pic>
        <p:nvPicPr>
          <p:cNvPr id="4" name="Picture 3" descr="cook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434" y="3473450"/>
            <a:ext cx="3848100" cy="2108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17</TotalTime>
  <Words>80</Words>
  <Application>Microsoft Macintosh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Quickbreads</vt:lpstr>
      <vt:lpstr>Quickbreads</vt:lpstr>
      <vt:lpstr>Quickbreads</vt:lpstr>
      <vt:lpstr>Types of Quickbreads</vt:lpstr>
      <vt:lpstr>Types of Quickbreads</vt:lpstr>
      <vt:lpstr>Types of Quickbreads</vt:lpstr>
      <vt:lpstr>Types of Quickbreads</vt:lpstr>
    </vt:vector>
  </TitlesOfParts>
  <Company>Delta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Quickbreads</dc:title>
  <dc:creator>SD37</dc:creator>
  <cp:lastModifiedBy>SD37</cp:lastModifiedBy>
  <cp:revision>1</cp:revision>
  <dcterms:created xsi:type="dcterms:W3CDTF">2013-09-01T02:06:39Z</dcterms:created>
  <dcterms:modified xsi:type="dcterms:W3CDTF">2013-09-01T02:24:27Z</dcterms:modified>
</cp:coreProperties>
</file>