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95E54D6-D36B-964E-859A-E2EBE000191B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7D08774-44A8-7F4B-A9DA-8BE4FD6FF9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Muffin Method of Mixing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Muffin Method of Mixing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basic steps in the muffin method.</a:t>
            </a:r>
          </a:p>
          <a:p>
            <a:pPr lvl="1"/>
            <a:r>
              <a:rPr lang="en-US" dirty="0" smtClean="0"/>
              <a:t>Combine dry ingredients in a large bowl.</a:t>
            </a:r>
          </a:p>
          <a:p>
            <a:pPr lvl="1"/>
            <a:r>
              <a:rPr lang="en-US" dirty="0" smtClean="0"/>
              <a:t>Combine liquid ingredients in a small bowl.</a:t>
            </a:r>
          </a:p>
          <a:p>
            <a:pPr lvl="1"/>
            <a:r>
              <a:rPr lang="en-US" dirty="0" smtClean="0"/>
              <a:t>Make a well in the dry ingredients and add liquids all at once.</a:t>
            </a:r>
          </a:p>
          <a:p>
            <a:pPr lvl="1"/>
            <a:r>
              <a:rPr lang="en-US" dirty="0" smtClean="0"/>
              <a:t>Mix just until moist. Batter should be lumpy.</a:t>
            </a:r>
          </a:p>
          <a:p>
            <a:pPr lvl="1">
              <a:buNone/>
            </a:pPr>
            <a:r>
              <a:rPr lang="en-US" b="1" dirty="0" smtClean="0"/>
              <a:t>			         DO NOT OVERMIX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Muffin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products made using the muffin method of mixing are</a:t>
            </a:r>
          </a:p>
          <a:p>
            <a:r>
              <a:rPr lang="en-US" dirty="0" smtClean="0"/>
              <a:t>Pour Batter</a:t>
            </a:r>
          </a:p>
          <a:p>
            <a:pPr lvl="1"/>
            <a:r>
              <a:rPr lang="en-US" dirty="0" smtClean="0"/>
              <a:t>Pancakes, waffles, crepes, </a:t>
            </a:r>
            <a:r>
              <a:rPr lang="en-US" dirty="0" err="1" smtClean="0"/>
              <a:t>yorkshire</a:t>
            </a:r>
            <a:r>
              <a:rPr lang="en-US" dirty="0" smtClean="0"/>
              <a:t> pudding</a:t>
            </a:r>
          </a:p>
          <a:p>
            <a:r>
              <a:rPr lang="en-US" dirty="0" smtClean="0"/>
              <a:t>Drop Batter</a:t>
            </a:r>
          </a:p>
          <a:p>
            <a:pPr lvl="1"/>
            <a:r>
              <a:rPr lang="en-US" dirty="0" smtClean="0"/>
              <a:t>Muffins, loaves, coffeecakes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Over-mixed Batter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Over-mixed batter will look smooth</a:t>
            </a:r>
          </a:p>
          <a:p>
            <a:r>
              <a:rPr lang="en-US" dirty="0" smtClean="0"/>
              <a:t>Over-mixed batter products produce products that:</a:t>
            </a:r>
          </a:p>
          <a:p>
            <a:pPr lvl="1"/>
            <a:r>
              <a:rPr lang="en-US" dirty="0" smtClean="0"/>
              <a:t>Have big holes or “tunnels”</a:t>
            </a:r>
          </a:p>
          <a:p>
            <a:pPr lvl="1"/>
            <a:r>
              <a:rPr lang="en-US" dirty="0" smtClean="0"/>
              <a:t>Have mountain peaks</a:t>
            </a:r>
          </a:p>
          <a:p>
            <a:pPr lvl="1"/>
            <a:r>
              <a:rPr lang="en-US" dirty="0" smtClean="0"/>
              <a:t>Smooth shiny surface</a:t>
            </a:r>
          </a:p>
          <a:p>
            <a:pPr lvl="1"/>
            <a:r>
              <a:rPr lang="en-US" dirty="0" smtClean="0"/>
              <a:t>Tough, rubbery interior (toughness results from </a:t>
            </a:r>
            <a:r>
              <a:rPr lang="en-US" smtClean="0"/>
              <a:t>overdeveloped gluten)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12</TotalTime>
  <Words>139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Infusion</vt:lpstr>
      <vt:lpstr>Muffin Method of Mixing</vt:lpstr>
      <vt:lpstr>Muffin Method of Mixing</vt:lpstr>
      <vt:lpstr>Muffin Method</vt:lpstr>
      <vt:lpstr>Over-mixed Batter</vt:lpstr>
    </vt:vector>
  </TitlesOfParts>
  <Company>Delta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Muffin Method of Mixing</dc:title>
  <dc:creator>SD37</dc:creator>
  <cp:lastModifiedBy>SD37</cp:lastModifiedBy>
  <cp:revision>1</cp:revision>
  <dcterms:created xsi:type="dcterms:W3CDTF">2013-09-02T18:09:59Z</dcterms:created>
  <dcterms:modified xsi:type="dcterms:W3CDTF">2013-09-02T18:22:30Z</dcterms:modified>
</cp:coreProperties>
</file>