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0BE5D0B-DFA2-E54D-B0F5-45766FB037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147E0D8-3644-124D-9233-AC68629E5A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5D0B-DFA2-E54D-B0F5-45766FB037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E0D8-3644-124D-9233-AC68629E5A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5D0B-DFA2-E54D-B0F5-45766FB037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E0D8-3644-124D-9233-AC68629E5A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0BE5D0B-DFA2-E54D-B0F5-45766FB037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E0D8-3644-124D-9233-AC68629E5A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0BE5D0B-DFA2-E54D-B0F5-45766FB037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147E0D8-3644-124D-9233-AC68629E5AC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0BE5D0B-DFA2-E54D-B0F5-45766FB037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147E0D8-3644-124D-9233-AC68629E5A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0BE5D0B-DFA2-E54D-B0F5-45766FB037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147E0D8-3644-124D-9233-AC68629E5A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5D0B-DFA2-E54D-B0F5-45766FB037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E0D8-3644-124D-9233-AC68629E5A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0BE5D0B-DFA2-E54D-B0F5-45766FB037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147E0D8-3644-124D-9233-AC68629E5A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0BE5D0B-DFA2-E54D-B0F5-45766FB037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147E0D8-3644-124D-9233-AC68629E5A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0BE5D0B-DFA2-E54D-B0F5-45766FB037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147E0D8-3644-124D-9233-AC68629E5A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0BE5D0B-DFA2-E54D-B0F5-45766FB037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147E0D8-3644-124D-9233-AC68629E5AC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Leaveners</a:t>
            </a:r>
            <a:r>
              <a:rPr lang="en-US" dirty="0" smtClean="0"/>
              <a:t> and </a:t>
            </a:r>
            <a:br>
              <a:rPr lang="en-US" dirty="0" smtClean="0"/>
            </a:br>
            <a:r>
              <a:rPr lang="en-US" dirty="0" smtClean="0"/>
              <a:t>Leavening Agents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Leavening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 ingredient or combination of ingredients in flour mixtures</a:t>
            </a:r>
          </a:p>
          <a:p>
            <a:r>
              <a:rPr lang="en-US" dirty="0" smtClean="0"/>
              <a:t>Produce the </a:t>
            </a:r>
            <a:r>
              <a:rPr lang="en-US" dirty="0" err="1" smtClean="0"/>
              <a:t>leavener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Baking powder</a:t>
            </a:r>
          </a:p>
          <a:p>
            <a:pPr lvl="1"/>
            <a:r>
              <a:rPr lang="en-US" dirty="0" smtClean="0"/>
              <a:t>Baking soda</a:t>
            </a:r>
          </a:p>
          <a:p>
            <a:pPr lvl="1"/>
            <a:r>
              <a:rPr lang="en-US" dirty="0" smtClean="0"/>
              <a:t>Yeast (microscopic plant that grows, giving off carbon dioxide)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Leavening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Leavening agents require: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Liquid (moisture)</a:t>
            </a:r>
          </a:p>
          <a:p>
            <a:pPr lvl="1"/>
            <a:r>
              <a:rPr lang="en-US" dirty="0" smtClean="0"/>
              <a:t>Heat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Baking soda also requires an acid ingredient to product carbon dioxide.</a:t>
            </a:r>
          </a:p>
          <a:p>
            <a:pPr lvl="2"/>
            <a:r>
              <a:rPr lang="en-US" dirty="0" smtClean="0"/>
              <a:t>Lemon juice, vinegar, sour cream, cream of tartar.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Leaveners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Are the “lifters”</a:t>
            </a:r>
          </a:p>
          <a:p>
            <a:r>
              <a:rPr lang="en-US" dirty="0" smtClean="0"/>
              <a:t>Is a gas which is produced from the leavening agent</a:t>
            </a:r>
          </a:p>
          <a:p>
            <a:r>
              <a:rPr lang="en-US" dirty="0" smtClean="0"/>
              <a:t>Makes the flour mixture rise so it will become light and porous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Carbon dioxide (CO2)</a:t>
            </a:r>
          </a:p>
          <a:p>
            <a:pPr lvl="1"/>
            <a:r>
              <a:rPr lang="en-US" dirty="0" smtClean="0"/>
              <a:t>Air (expands and rises when heated)</a:t>
            </a:r>
          </a:p>
          <a:p>
            <a:pPr lvl="1"/>
            <a:r>
              <a:rPr lang="en-US" dirty="0" smtClean="0"/>
              <a:t>Steam (from heated liquid)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Air can be added by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Sifting</a:t>
            </a:r>
          </a:p>
          <a:p>
            <a:pPr lvl="1"/>
            <a:r>
              <a:rPr lang="en-US" dirty="0" smtClean="0"/>
              <a:t>Method of mixing (beating, creaming)</a:t>
            </a:r>
          </a:p>
          <a:p>
            <a:pPr lvl="1"/>
            <a:r>
              <a:rPr lang="en-US" dirty="0" smtClean="0"/>
              <a:t>Beaten egg whites</a:t>
            </a:r>
          </a:p>
          <a:p>
            <a:pPr lvl="1"/>
            <a:r>
              <a:rPr lang="en-US" dirty="0" smtClean="0"/>
              <a:t>Beating batter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Water in the batter + high heat = steam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Baking powder + liquid = CO2</a:t>
            </a:r>
          </a:p>
          <a:p>
            <a:endParaRPr lang="en-US" dirty="0" smtClean="0"/>
          </a:p>
          <a:p>
            <a:r>
              <a:rPr lang="en-US" dirty="0" smtClean="0"/>
              <a:t>Baking soda + acid = CO2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Verve.thmx</Template>
  <TotalTime>19</TotalTime>
  <Words>160</Words>
  <Application>Microsoft Macintosh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Leaveners and  Leavening Agents</vt:lpstr>
      <vt:lpstr>Leavening Agents</vt:lpstr>
      <vt:lpstr>Leavening Agents</vt:lpstr>
      <vt:lpstr>Leaveners</vt:lpstr>
      <vt:lpstr>Air</vt:lpstr>
      <vt:lpstr>Steam</vt:lpstr>
      <vt:lpstr>Chemical</vt:lpstr>
    </vt:vector>
  </TitlesOfParts>
  <Company>Delta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SD37</dc:creator>
  <cp:lastModifiedBy>SD37</cp:lastModifiedBy>
  <cp:revision>2</cp:revision>
  <dcterms:created xsi:type="dcterms:W3CDTF">2013-09-04T04:24:26Z</dcterms:created>
  <dcterms:modified xsi:type="dcterms:W3CDTF">2013-09-04T04:43:51Z</dcterms:modified>
</cp:coreProperties>
</file>