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4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6F29CF-159D-E14D-9CB2-6FF7573F52E1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EFD79-CD32-8E4C-8EC6-8B97534AC76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ook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00795" cy="2904066"/>
          </a:xfrm>
          <a:prstGeom prst="rect">
            <a:avLst/>
          </a:prstGeom>
        </p:spPr>
      </p:pic>
      <p:pic>
        <p:nvPicPr>
          <p:cNvPr id="5" name="Picture 4" descr="cookies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427" y="3228537"/>
            <a:ext cx="5404744" cy="3629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Baked in a shallow pan</a:t>
            </a:r>
          </a:p>
          <a:p>
            <a:endParaRPr lang="en-US" dirty="0" smtClean="0"/>
          </a:p>
          <a:p>
            <a:r>
              <a:rPr lang="en-US" dirty="0" smtClean="0"/>
              <a:t>The dough is cooked and then cut into oblong or square shapes as desired.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are some examples of bar cookies?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Dough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are two kinds of cookie dough:</a:t>
            </a:r>
          </a:p>
          <a:p>
            <a:pPr lvl="1"/>
            <a:r>
              <a:rPr lang="en-US" dirty="0" smtClean="0"/>
              <a:t>Soft</a:t>
            </a:r>
            <a:r>
              <a:rPr lang="en-US" dirty="0" smtClean="0"/>
              <a:t> Dough </a:t>
            </a:r>
            <a:r>
              <a:rPr lang="en-US" dirty="0" smtClean="0"/>
              <a:t>– bar and drop cookies</a:t>
            </a:r>
          </a:p>
          <a:p>
            <a:pPr lvl="1"/>
            <a:r>
              <a:rPr lang="en-US" dirty="0" smtClean="0"/>
              <a:t>Stiff Dough – refrigerator, rolled, pressed and molded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Ingredients:</a:t>
            </a:r>
          </a:p>
          <a:p>
            <a:pPr lvl="1"/>
            <a:r>
              <a:rPr lang="en-US" dirty="0" smtClean="0"/>
              <a:t>Cookie </a:t>
            </a:r>
            <a:r>
              <a:rPr lang="en-US" dirty="0" err="1" smtClean="0"/>
              <a:t>doughs</a:t>
            </a:r>
            <a:r>
              <a:rPr lang="en-US" dirty="0" smtClean="0"/>
              <a:t> require the same basic ingredients used in cake batters but the proportions are different. Cookies need less liquid and leavening and may need more fat.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Tenderness – shortening, fat and sugar</a:t>
            </a:r>
          </a:p>
          <a:p>
            <a:endParaRPr lang="en-US" dirty="0" smtClean="0"/>
          </a:p>
          <a:p>
            <a:r>
              <a:rPr lang="en-US" dirty="0" smtClean="0"/>
              <a:t>Rich </a:t>
            </a:r>
            <a:r>
              <a:rPr lang="en-US" dirty="0" err="1" smtClean="0"/>
              <a:t>flavour</a:t>
            </a:r>
            <a:r>
              <a:rPr lang="en-US" dirty="0" smtClean="0"/>
              <a:t> – shortening, fat and sugar</a:t>
            </a:r>
          </a:p>
          <a:p>
            <a:endParaRPr lang="en-US" smtClean="0"/>
          </a:p>
          <a:p>
            <a:r>
              <a:rPr lang="en-US" smtClean="0"/>
              <a:t>Structure </a:t>
            </a:r>
            <a:r>
              <a:rPr lang="en-US" dirty="0" smtClean="0"/>
              <a:t>– flour and eggs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Cookies are really “little cakes”. </a:t>
            </a:r>
          </a:p>
          <a:p>
            <a:endParaRPr lang="en-US" dirty="0" smtClean="0"/>
          </a:p>
          <a:p>
            <a:r>
              <a:rPr lang="en-US" dirty="0" smtClean="0"/>
              <a:t>Cookie recipes call for little or no liquid so the unbaked mixture is thicker than a cake batter.</a:t>
            </a:r>
          </a:p>
          <a:p>
            <a:endParaRPr lang="en-US" dirty="0" smtClean="0"/>
          </a:p>
          <a:p>
            <a:r>
              <a:rPr lang="en-US" dirty="0" smtClean="0"/>
              <a:t>The main nutrient in cookies is carbohydrates. The food value can be improved by the addition of nutritious ingredients.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List your top five </a:t>
            </a:r>
            <a:r>
              <a:rPr lang="en-US" dirty="0" err="1" smtClean="0"/>
              <a:t>favourite</a:t>
            </a:r>
            <a:r>
              <a:rPr lang="en-US" dirty="0" smtClean="0"/>
              <a:t> homemade cookies.</a:t>
            </a:r>
          </a:p>
          <a:p>
            <a:endParaRPr lang="en-US" dirty="0" smtClean="0"/>
          </a:p>
          <a:p>
            <a:r>
              <a:rPr lang="en-US" dirty="0" smtClean="0"/>
              <a:t>List your </a:t>
            </a:r>
            <a:r>
              <a:rPr lang="en-US" dirty="0" err="1" smtClean="0"/>
              <a:t>favourite</a:t>
            </a:r>
            <a:r>
              <a:rPr lang="en-US" dirty="0" smtClean="0"/>
              <a:t> store bought cookies.</a:t>
            </a:r>
          </a:p>
          <a:p>
            <a:endParaRPr lang="en-US" dirty="0" smtClean="0"/>
          </a:p>
          <a:p>
            <a:r>
              <a:rPr lang="en-US" dirty="0" smtClean="0"/>
              <a:t>Is there a cookie that you do not like? Homemade or bought.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Cookies are split into 6 different categories.</a:t>
            </a:r>
          </a:p>
          <a:p>
            <a:pPr lvl="1"/>
            <a:r>
              <a:rPr lang="en-US" dirty="0" smtClean="0"/>
              <a:t>Drop</a:t>
            </a:r>
          </a:p>
          <a:p>
            <a:pPr lvl="1"/>
            <a:r>
              <a:rPr lang="en-US" dirty="0" smtClean="0"/>
              <a:t>Rolled</a:t>
            </a:r>
          </a:p>
          <a:p>
            <a:pPr lvl="1"/>
            <a:r>
              <a:rPr lang="en-US" dirty="0" smtClean="0"/>
              <a:t>Refrigerator</a:t>
            </a:r>
          </a:p>
          <a:p>
            <a:pPr lvl="1"/>
            <a:r>
              <a:rPr lang="en-US" dirty="0" smtClean="0"/>
              <a:t>Molded</a:t>
            </a:r>
          </a:p>
          <a:p>
            <a:pPr lvl="1"/>
            <a:r>
              <a:rPr lang="en-US" dirty="0" smtClean="0"/>
              <a:t>Pressed</a:t>
            </a:r>
          </a:p>
          <a:p>
            <a:pPr lvl="1"/>
            <a:r>
              <a:rPr lang="en-US" dirty="0" smtClean="0"/>
              <a:t>Bar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Try to think of one example for each category.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Made from a soft dough which is pushed from a spoon onto a baking sheet in the size desired.</a:t>
            </a:r>
          </a:p>
          <a:p>
            <a:endParaRPr lang="en-US" dirty="0" smtClean="0"/>
          </a:p>
          <a:p>
            <a:r>
              <a:rPr lang="en-US" dirty="0" smtClean="0"/>
              <a:t>Less evenly shaped than rolled cookies.</a:t>
            </a:r>
          </a:p>
          <a:p>
            <a:endParaRPr lang="en-US" dirty="0" smtClean="0"/>
          </a:p>
          <a:p>
            <a:r>
              <a:rPr lang="en-US" dirty="0" smtClean="0"/>
              <a:t>What are some examples of drop cookies?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Rolled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Cut from a thin sheet of stiff dough, with cutters of various shapes. </a:t>
            </a:r>
          </a:p>
          <a:p>
            <a:endParaRPr lang="en-US" dirty="0" smtClean="0"/>
          </a:p>
          <a:p>
            <a:r>
              <a:rPr lang="en-US" dirty="0" smtClean="0"/>
              <a:t>Evenly shaped and, and usually very thin.</a:t>
            </a:r>
          </a:p>
          <a:p>
            <a:endParaRPr lang="en-US" dirty="0" smtClean="0"/>
          </a:p>
          <a:p>
            <a:r>
              <a:rPr lang="en-US" dirty="0" smtClean="0"/>
              <a:t>What are some examples </a:t>
            </a:r>
            <a:r>
              <a:rPr lang="en-US" smtClean="0"/>
              <a:t>of </a:t>
            </a:r>
            <a:r>
              <a:rPr lang="en-US" smtClean="0"/>
              <a:t>rolled </a:t>
            </a:r>
            <a:r>
              <a:rPr lang="en-US" dirty="0" smtClean="0"/>
              <a:t>cookies?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Refrigerator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Cut from a roll of dough which has been chilled until very stiff.</a:t>
            </a:r>
          </a:p>
          <a:p>
            <a:endParaRPr lang="en-US" dirty="0" smtClean="0"/>
          </a:p>
          <a:p>
            <a:r>
              <a:rPr lang="en-US" dirty="0" smtClean="0"/>
              <a:t>Less evenly shaped than the rolled cookies.</a:t>
            </a:r>
          </a:p>
          <a:p>
            <a:endParaRPr lang="en-US" dirty="0" smtClean="0"/>
          </a:p>
          <a:p>
            <a:r>
              <a:rPr lang="en-US" dirty="0" smtClean="0"/>
              <a:t>Can be either thick or thin.</a:t>
            </a:r>
          </a:p>
          <a:p>
            <a:endParaRPr lang="en-US" dirty="0" smtClean="0"/>
          </a:p>
          <a:p>
            <a:r>
              <a:rPr lang="en-US" dirty="0" smtClean="0"/>
              <a:t>What are some examples of refrigerator cookies?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Molded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Made from small portions of a stiff dough molded or shaped with the hands.</a:t>
            </a:r>
          </a:p>
          <a:p>
            <a:endParaRPr lang="en-US" dirty="0" smtClean="0"/>
          </a:p>
          <a:p>
            <a:r>
              <a:rPr lang="en-US" dirty="0" smtClean="0"/>
              <a:t>May be left in the shape of balls or slightly flattened.</a:t>
            </a:r>
          </a:p>
          <a:p>
            <a:endParaRPr lang="en-US" dirty="0" smtClean="0"/>
          </a:p>
          <a:p>
            <a:r>
              <a:rPr lang="en-US" dirty="0" smtClean="0"/>
              <a:t>What are some examples of molded cookies?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Pressed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from a stiff rich dough which is forced through a cookie press to give various shapes.</a:t>
            </a:r>
          </a:p>
          <a:p>
            <a:endParaRPr lang="en-US" dirty="0" smtClean="0"/>
          </a:p>
          <a:p>
            <a:r>
              <a:rPr lang="en-US" dirty="0" smtClean="0"/>
              <a:t>What are some examples of </a:t>
            </a:r>
          </a:p>
          <a:p>
            <a:pPr>
              <a:buNone/>
            </a:pPr>
            <a:r>
              <a:rPr lang="en-US" dirty="0" smtClean="0"/>
              <a:t>	pressed cookies?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ookie pr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455" y="2826410"/>
            <a:ext cx="3385345" cy="3498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157</TotalTime>
  <Words>391</Words>
  <Application>Microsoft Macintosh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Cookies</vt:lpstr>
      <vt:lpstr>Cookies</vt:lpstr>
      <vt:lpstr>Cookies</vt:lpstr>
      <vt:lpstr>Cookies</vt:lpstr>
      <vt:lpstr>Drop Cookies</vt:lpstr>
      <vt:lpstr>Rolled Cookies</vt:lpstr>
      <vt:lpstr>Refrigerator Cookies</vt:lpstr>
      <vt:lpstr>Molded Cookies</vt:lpstr>
      <vt:lpstr>Pressed Cookies</vt:lpstr>
      <vt:lpstr>Bar Cookies</vt:lpstr>
      <vt:lpstr>Cookie Dough</vt:lpstr>
      <vt:lpstr>Cookie Qualities</vt:lpstr>
    </vt:vector>
  </TitlesOfParts>
  <Company>Delta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Cookies</dc:title>
  <dc:creator>SD37</dc:creator>
  <cp:lastModifiedBy>SD37</cp:lastModifiedBy>
  <cp:revision>2</cp:revision>
  <dcterms:created xsi:type="dcterms:W3CDTF">2013-10-28T19:50:48Z</dcterms:created>
  <dcterms:modified xsi:type="dcterms:W3CDTF">2013-10-28T20:57:22Z</dcterms:modified>
</cp:coreProperties>
</file>